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8"/>
    <p:restoredTop sz="73443" autoAdjust="0"/>
  </p:normalViewPr>
  <p:slideViewPr>
    <p:cSldViewPr snapToGrid="0" snapToObjects="1">
      <p:cViewPr varScale="1">
        <p:scale>
          <a:sx n="84" d="100"/>
          <a:sy n="84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to do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the responsibility for your projects. It is my duty to fix the bugs, to worry about the end-user experience, etc. Don’t be someone who just follow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any online research. How to make the product user-friendly. No confusion to use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Think about the product usage when it goes to public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-how to configure ide, customized the </a:t>
            </a:r>
            <a:r>
              <a:rPr lang="en-US" dirty="0" err="1"/>
              <a:t>vscode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Little learning about PID control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 from June- Aug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4564</TotalTime>
  <Words>1174</Words>
  <Application>Microsoft Office PowerPoint</Application>
  <PresentationFormat>Widescreen</PresentationFormat>
  <Paragraphs>209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10</cp:revision>
  <dcterms:created xsi:type="dcterms:W3CDTF">2023-08-04T16:27:34Z</dcterms:created>
  <dcterms:modified xsi:type="dcterms:W3CDTF">2023-08-09T18:16:45Z</dcterms:modified>
</cp:coreProperties>
</file>